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59" r:id="rId2"/>
    <p:sldId id="259" r:id="rId3"/>
    <p:sldId id="261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4EA0450-82D9-44D2-B6F6-59421C874FF5}">
          <p14:sldIdLst>
            <p14:sldId id="359"/>
            <p14:sldId id="259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bru Dalaş" initials="ED" lastIdx="7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2513"/>
    <a:srgbClr val="C991C5"/>
    <a:srgbClr val="FF5050"/>
    <a:srgbClr val="F14E2D"/>
    <a:srgbClr val="F3EF43"/>
    <a:srgbClr val="EA2A16"/>
    <a:srgbClr val="00FFFF"/>
    <a:srgbClr val="E377CE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4343" autoAdjust="0"/>
  </p:normalViewPr>
  <p:slideViewPr>
    <p:cSldViewPr snapToGrid="0">
      <p:cViewPr varScale="1">
        <p:scale>
          <a:sx n="68" d="100"/>
          <a:sy n="68" d="100"/>
        </p:scale>
        <p:origin x="133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86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5E952D8-243C-48D4-A89A-72BA56C2470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7E7FB6-653F-4B07-9FDD-2AF7DA2511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AAF243-0A3C-47A3-8A75-16842EA2EAC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5EDADF-62B7-41B6-A937-CCCD4ACC41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A43CED-C13D-40BB-8C85-86F7420032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676020-7C42-4222-8559-2961E2CFD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67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00350A-91ED-43BF-A672-BB227D6CD237}" type="datetimeFigureOut">
              <a:rPr lang="tr-TR" smtClean="0"/>
              <a:t>10.09.2019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29484-E559-49DF-8C4E-CACC6F1225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8222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677713C-48FE-9A46-B3B9-E7BC484F74A6}" type="slidenum">
              <a:rPr lang="en-US" sz="1200">
                <a:latin typeface="Calibri" charset="0"/>
              </a:rPr>
              <a:pPr eaLnBrk="1" hangingPunct="1"/>
              <a:t>3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86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083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A9A3-5759-4443-91B2-F17885B09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5898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A9A3-5759-4443-91B2-F17885B09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7844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0" y="125977"/>
            <a:ext cx="7793502" cy="619612"/>
          </a:xfrm>
        </p:spPr>
        <p:txBody>
          <a:bodyPr>
            <a:noAutofit/>
          </a:bodyPr>
          <a:lstStyle>
            <a:lvl1pPr>
              <a:defRPr sz="28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02065"/>
            <a:ext cx="7886700" cy="4351338"/>
          </a:xfrm>
        </p:spPr>
        <p:txBody>
          <a:bodyPr>
            <a:normAutofit/>
          </a:bodyPr>
          <a:lstStyle>
            <a:lvl1pPr marL="228600" indent="-228600">
              <a:buClr>
                <a:srgbClr val="C00000"/>
              </a:buClr>
              <a:buFont typeface="Wingdings" panose="05000000000000000000" pitchFamily="2" charset="2"/>
              <a:buChar char="§"/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C00000"/>
              </a:buClr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C00000"/>
              </a:buClr>
              <a:buFont typeface="Wingdings" panose="05000000000000000000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C00000"/>
              </a:buClr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C00000"/>
              </a:buClr>
              <a:buFont typeface="Wingdings" panose="05000000000000000000" pitchFamily="2" charset="2"/>
              <a:buChar char="§"/>
              <a:defRPr sz="17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5968" y="6427316"/>
            <a:ext cx="427418" cy="365125"/>
          </a:xfrm>
        </p:spPr>
        <p:txBody>
          <a:bodyPr/>
          <a:lstStyle/>
          <a:p>
            <a:fld id="{0907A9A3-5759-4443-91B2-F17885B09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120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587262"/>
            <a:ext cx="4651497" cy="975214"/>
          </a:xfrm>
        </p:spPr>
        <p:txBody>
          <a:bodyPr anchor="b">
            <a:noAutofit/>
          </a:bodyPr>
          <a:lstStyle>
            <a:lvl1pPr algn="r"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9754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A9A3-5759-4443-91B2-F17885B09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4046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A9A3-5759-4443-91B2-F17885B09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406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A9A3-5759-4443-91B2-F17885B09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1406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A9A3-5759-4443-91B2-F17885B09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513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A9A3-5759-4443-91B2-F17885B09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0505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A9A3-5759-4443-91B2-F17885B09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34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7A9A3-5759-4443-91B2-F17885B09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5618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5739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23888" y="4699782"/>
            <a:ext cx="4651497" cy="9752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tr-TR" sz="2800" b="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134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84316" y="2152680"/>
            <a:ext cx="9036495" cy="27850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6" tIns="45700" rIns="91396" bIns="45700"/>
          <a:lstStyle/>
          <a:p>
            <a:pPr algn="ctr" eaLnBrk="1" hangingPunct="1">
              <a:buFont typeface="Wingdings" charset="0"/>
              <a:buNone/>
            </a:pPr>
            <a:r>
              <a:rPr lang="en-US" b="1" dirty="0">
                <a:solidFill>
                  <a:srgbClr val="C10B25"/>
                </a:solidFill>
                <a:latin typeface="Arial Black"/>
                <a:ea typeface="ＭＳ Ｐゴシック" charset="0"/>
                <a:cs typeface="Arial Black"/>
              </a:rPr>
              <a:t> 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5968" y="6427316"/>
            <a:ext cx="427418" cy="365125"/>
          </a:xfrm>
        </p:spPr>
        <p:txBody>
          <a:bodyPr/>
          <a:lstStyle/>
          <a:p>
            <a:r>
              <a:rPr lang="tr-TR" dirty="0"/>
              <a:t>3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94FBD5C-1594-4AFC-AEFF-5CFD6016B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40" y="125977"/>
            <a:ext cx="7793502" cy="619612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8EDEDDE-377A-4489-85D3-321A3F13D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02065"/>
            <a:ext cx="7886700" cy="4351338"/>
          </a:xfrm>
        </p:spPr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1975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4930</TotalTime>
  <Words>3</Words>
  <Application>Microsoft Office PowerPoint</Application>
  <PresentationFormat>On-screen Show (4:3)</PresentationFormat>
  <Paragraphs>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Times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mkapyali</dc:creator>
  <cp:lastModifiedBy>Ebru Dalaş</cp:lastModifiedBy>
  <cp:revision>655</cp:revision>
  <cp:lastPrinted>2018-04-27T08:59:10Z</cp:lastPrinted>
  <dcterms:created xsi:type="dcterms:W3CDTF">2017-04-12T08:46:42Z</dcterms:created>
  <dcterms:modified xsi:type="dcterms:W3CDTF">2019-09-10T09:00:37Z</dcterms:modified>
</cp:coreProperties>
</file>