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6197"/>
  </p:normalViewPr>
  <p:slideViewPr>
    <p:cSldViewPr snapToGrid="0" snapToObjects="1">
      <p:cViewPr varScale="1">
        <p:scale>
          <a:sx n="116" d="100"/>
          <a:sy n="116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9ECA00D-CDD3-2F32-3A55-02EF62B00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E65F-1CA5-2947-BDE3-5FCCBD27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B52B5-D506-9D44-B4E1-AD727407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42AA-4E5A-6242-8308-7F9EC1F8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43223-5778-DF40-9D91-BDAE0A25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8EC4-F508-4D47-B1B8-4F23EAEE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5396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9AD9D-054F-AA4A-BF50-9C4CDE7ED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CBF6-CE90-8E48-B6C9-C223DDDA6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60DC-269C-6E4E-A75D-0ECB5CD8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C35F-1FB5-8845-8CEF-6AD0FA6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523A-5DF1-7D4A-872E-D66B7087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646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3F68-C9B3-1647-B493-B0ED31B0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8D930-7C1C-0940-ADC7-AB63E408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DFDD1-8E97-4A4E-B69A-AE9C31CF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AFA4D-A2F8-6C4F-8E8D-92A45B4F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75B712-19AE-624F-9405-DDFF6EA06535}"/>
              </a:ext>
            </a:extLst>
          </p:cNvPr>
          <p:cNvSpPr txBox="1">
            <a:spLocks/>
          </p:cNvSpPr>
          <p:nvPr userDrawn="1"/>
        </p:nvSpPr>
        <p:spPr>
          <a:xfrm>
            <a:off x="1463040" y="125977"/>
            <a:ext cx="7793502" cy="619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10223-C1B9-9146-96D2-429CAEAD5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6B39D1-7331-D94C-96DB-2648FFB8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26" y="3630293"/>
            <a:ext cx="4651497" cy="975214"/>
          </a:xfrm>
        </p:spPr>
        <p:txBody>
          <a:bodyPr anchor="b">
            <a:noAutofit/>
          </a:bodyPr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37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EC8E557-C44E-C841-8564-531D48565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57FD-79E5-1C46-B578-51D554F9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032" y="6314232"/>
            <a:ext cx="2267108" cy="301756"/>
          </a:xfrm>
        </p:spPr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D2B1-1BF8-AF47-AE77-5E79B7AD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112" y="6307882"/>
            <a:ext cx="3400661" cy="301756"/>
          </a:xfrm>
        </p:spPr>
        <p:txBody>
          <a:bodyPr/>
          <a:lstStyle/>
          <a:p>
            <a:endParaRPr lang="en-T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635656-48E9-9B43-96EB-61C2B5D1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32" y="1366894"/>
            <a:ext cx="11087624" cy="4566693"/>
          </a:xfrm>
        </p:spPr>
        <p:txBody>
          <a:bodyPr>
            <a:normAutofit/>
          </a:bodyPr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2F61E5-8784-FD41-B5A3-46A38F42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094" y="274655"/>
            <a:ext cx="6440911" cy="512076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2D146-F4FB-784C-81DD-C8662BFA3C7F}"/>
              </a:ext>
            </a:extLst>
          </p:cNvPr>
          <p:cNvSpPr txBox="1"/>
          <p:nvPr userDrawn="1"/>
        </p:nvSpPr>
        <p:spPr>
          <a:xfrm>
            <a:off x="11482365" y="6375250"/>
            <a:ext cx="470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907A9A3-5759-4443-91B2-F17885B09584}" type="slidenum">
              <a:rPr lang="tr-TR" sz="1200" smtClean="0"/>
              <a:pPr algn="r"/>
              <a:t>‹#›</a:t>
            </a:fld>
            <a:endParaRPr lang="en-TR" sz="1200" dirty="0"/>
          </a:p>
        </p:txBody>
      </p:sp>
    </p:spTree>
    <p:extLst>
      <p:ext uri="{BB962C8B-B14F-4D97-AF65-F5344CB8AC3E}">
        <p14:creationId xmlns:p14="http://schemas.microsoft.com/office/powerpoint/2010/main" val="123127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0F2B-C43E-A548-A045-DF3F743B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C289F-933C-7F43-B45F-547DFB2E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DEF99-E4B9-5D4C-B1FB-4E2616B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D687-EE38-B444-B713-56DDCB9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9771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9D23-6ACE-D54E-BC4A-0818BB52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5F505-C282-6242-B76B-C9D0CB2C7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FC66-CA7F-5D44-9A49-96B5FC72D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7B3D1-2673-4B4C-9DF6-F1028FAB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3A3C7-81E7-534B-AB7E-462719F6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4568-CC63-4441-9AA3-B45F1CAF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92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BFB7-96A4-8741-998E-215C3C89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B32A6-F195-3944-B080-7CFBB4B8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1A94-E15F-1740-AAAA-2F886F19F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75855-D6B2-D948-9E7F-EA9C1F775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1210A-F6B4-3846-A07C-E3459EA75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CC457-0E5D-A043-B129-F126B193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6E6E4-7463-A448-840C-694D1DF3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C6F50-1F20-E048-8723-CAE67E7D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920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17CBC-D86B-A94E-96A6-B8BB296B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938F3-8CF4-EB41-BEC5-6A6E700F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22786-2872-174D-BCB5-0A6ED3F7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3694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CB5D-C8F0-1247-BC0B-54882040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7196-A03A-F84F-926C-9AD9FBE9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88C09-222A-1042-9970-F7828A1B7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E3BEE-F6C2-EF43-89AF-5EEB2A5A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5C5DE-3AD5-4F4E-AEF6-38F9EAA7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27E95-66F9-014C-B020-D6A892D2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456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C79B-535B-C741-A0A2-7179950B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475C7-6CC5-A442-B248-47BAB3C7E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9426-0DB1-9C40-8635-00CA60A2D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F76E-6FBD-CC43-A46C-83E20E93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3B1CB-C0AD-6849-B13F-C7E052BC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E5CEF-2EBA-B84B-BB7B-B8322976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0797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F34F5-A150-4847-852F-AD81FB0E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36C5-9347-6F4D-99C1-80C80B4E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970C-F797-684B-82E2-7C8582FF1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0385-106D-1C4C-BBF6-A038508C5F7F}" type="datetimeFigureOut">
              <a:rPr lang="en-TR" smtClean="0"/>
              <a:t>5.05.2022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423C-A55D-9B4D-BACB-089BF8262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8C68-99D7-094F-9D77-3EEA5F84F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34D7-8EE0-DE4C-BFD1-0DF7F6B279E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051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1875B-F8B8-1C44-B005-3AC6D841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8803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057AA-F6FA-7547-ADDC-FBED4503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BD6F1-E4E3-2F46-A8B1-0D632CDF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9824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Cem Çetinok</dc:creator>
  <cp:lastModifiedBy>Cem Çetinok</cp:lastModifiedBy>
  <cp:revision>17</cp:revision>
  <dcterms:created xsi:type="dcterms:W3CDTF">2021-12-15T13:57:30Z</dcterms:created>
  <dcterms:modified xsi:type="dcterms:W3CDTF">2022-05-05T15:10:36Z</dcterms:modified>
</cp:coreProperties>
</file>