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59" r:id="rId2"/>
    <p:sldId id="259" r:id="rId3"/>
    <p:sldId id="261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A0450-82D9-44D2-B6F6-59421C874FF5}">
          <p14:sldIdLst>
            <p14:sldId id="359"/>
            <p14:sldId id="25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bru Dalaş" initials="ED" lastIdx="7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513"/>
    <a:srgbClr val="C991C5"/>
    <a:srgbClr val="FF5050"/>
    <a:srgbClr val="F14E2D"/>
    <a:srgbClr val="F3EF43"/>
    <a:srgbClr val="EA2A16"/>
    <a:srgbClr val="00FFFF"/>
    <a:srgbClr val="E377C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8" autoAdjust="0"/>
    <p:restoredTop sz="94343" autoAdjust="0"/>
  </p:normalViewPr>
  <p:slideViewPr>
    <p:cSldViewPr snapToGrid="0">
      <p:cViewPr>
        <p:scale>
          <a:sx n="110" d="100"/>
          <a:sy n="110" d="100"/>
        </p:scale>
        <p:origin x="280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E952D8-243C-48D4-A89A-72BA56C247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7E7FB6-653F-4B07-9FDD-2AF7DA2511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AF243-0A3C-47A3-8A75-16842EA2EACF}" type="datetimeFigureOut">
              <a:rPr lang="en-US" smtClean="0"/>
              <a:t>5/5/22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EDADF-62B7-41B6-A937-CCCD4ACC4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43CED-C13D-40BB-8C85-86F7420032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76020-7C42-4222-8559-2961E2CFD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7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0350A-91ED-43BF-A672-BB227D6CD237}" type="datetimeFigureOut">
              <a:rPr lang="tr-TR" smtClean="0"/>
              <a:t>5.05.2022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29484-E559-49DF-8C4E-CACC6F122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822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77713C-48FE-9A46-B3B9-E7BC484F74A6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7A82A96-9765-6053-443F-3061E3761A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3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58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84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776035F1-7FB0-C4EB-D032-733811D69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25977"/>
            <a:ext cx="7793502" cy="619612"/>
          </a:xfrm>
        </p:spPr>
        <p:txBody>
          <a:bodyPr>
            <a:noAutofit/>
          </a:bodyPr>
          <a:lstStyle>
            <a:lvl1pPr>
              <a:defRPr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2065"/>
            <a:ext cx="78867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§"/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5968" y="6427316"/>
            <a:ext cx="427418" cy="365125"/>
          </a:xfrm>
        </p:spPr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12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4B008AEA-73C3-687C-352E-C5B9D9199B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587262"/>
            <a:ext cx="4651497" cy="975214"/>
          </a:xfrm>
        </p:spPr>
        <p:txBody>
          <a:bodyPr anchor="b">
            <a:noAutofit/>
          </a:bodyPr>
          <a:lstStyle>
            <a:lvl1pPr algn="r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975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40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4065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40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51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50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7A9A3-5759-4443-91B2-F17885B0958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61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73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23888" y="4699782"/>
            <a:ext cx="4651497" cy="9752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tr-TR" sz="2800" b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3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4316" y="2152680"/>
            <a:ext cx="9036495" cy="27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/>
          <a:lstStyle/>
          <a:p>
            <a:pPr algn="ctr" eaLnBrk="1" hangingPunct="1">
              <a:buFont typeface="Wingdings" charset="0"/>
              <a:buNone/>
            </a:pPr>
            <a:r>
              <a:rPr lang="en-US" b="1" dirty="0">
                <a:solidFill>
                  <a:srgbClr val="C10B25"/>
                </a:solidFill>
                <a:latin typeface="Arial Black"/>
                <a:ea typeface="ＭＳ Ｐゴシック" charset="0"/>
                <a:cs typeface="Arial Black"/>
              </a:rPr>
              <a:t> 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5968" y="6427316"/>
            <a:ext cx="427418" cy="365125"/>
          </a:xfrm>
        </p:spPr>
        <p:txBody>
          <a:bodyPr/>
          <a:lstStyle/>
          <a:p>
            <a:r>
              <a:rPr lang="tr-TR" dirty="0"/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4FBD5C-1594-4AFC-AEFF-5CFD6016B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125977"/>
            <a:ext cx="7793502" cy="61961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EDEDDE-377A-4489-85D3-321A3F13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2065"/>
            <a:ext cx="7886700" cy="4351338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1975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4953</TotalTime>
  <Words>3</Words>
  <Application>Microsoft Macintosh PowerPoint</Application>
  <PresentationFormat>On-screen Show (4:3)</PresentationFormat>
  <Paragraphs>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Times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mkapyali</dc:creator>
  <cp:lastModifiedBy>Cem Çetinok</cp:lastModifiedBy>
  <cp:revision>656</cp:revision>
  <cp:lastPrinted>2018-04-27T08:59:10Z</cp:lastPrinted>
  <dcterms:created xsi:type="dcterms:W3CDTF">2017-04-12T08:46:42Z</dcterms:created>
  <dcterms:modified xsi:type="dcterms:W3CDTF">2022-05-05T15:07:13Z</dcterms:modified>
</cp:coreProperties>
</file>